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0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72" r:id="rId14"/>
    <p:sldId id="273" r:id="rId15"/>
    <p:sldId id="267" r:id="rId16"/>
    <p:sldId id="269" r:id="rId17"/>
    <p:sldId id="268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3C87-CA20-4575-9172-13190FDCD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A7959-D2BB-4BBA-A878-AC14998C2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DA91A-CC10-4C76-A81C-1B229586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43755-4793-429E-BC6F-A203FC93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2848-2567-4997-8478-D868C8B0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75F3-DF5C-4636-BCE9-65A9241F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47927-50E1-407D-BE60-00A5E4A38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607E0-B669-4DEB-81C3-BCB1423C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15E7F-C815-4EF4-82F4-16921D1C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02958-8621-47FF-8432-6FF7CE0F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AEDDC-D2B7-46E7-B179-FD447CEA1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4CDF3-BB79-4A1F-A07C-425E443C6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3756-04F1-4164-9BE7-355461B4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5F149-6073-49D6-B896-941F877B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7242-301E-497D-882C-3E35A43B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67C6-E589-4B40-AF7B-0F5145D4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D8BC-6182-4131-B9D6-F83D7AC14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B050-A213-414C-B8BD-A8EED8AC1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EAF65-755E-45F2-BF1E-2516645E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6376D-4087-4BEE-949B-C9CB8D9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2B12-6964-494D-87EB-A4A2F1FD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46D68-752A-48E2-BD1B-16F35856B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B718-7868-4A7E-8E3F-82317E85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A80AF-9A71-4D85-B08D-AA9B5DD2F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EAD4B-6305-48C4-AD88-EBF4EEB2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8A1B-49F5-4A66-915F-B27E6757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2181D-A122-437D-A893-73986B6E5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1CE1E-CFC6-4E26-B640-FC94863D3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232B1-1582-4006-B481-1EA12E2D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853-766B-4C36-87ED-00FBE095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A0520-1366-44C2-B387-A238CE0D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09479-7B57-48A3-93CF-F4CB345B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10B-F69D-4C49-B4D5-3E182FB26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FDBEB-0F0D-46A6-8C7E-BFEF1BF03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0E818-C165-43DA-99AE-63DD6D503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6D48D-76B3-45C0-B10C-3A8E2BF1E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4508D2-AB3B-4739-86C4-4E996B601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4289F-900F-4ABA-A04C-A5887F4CA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C61BED-B75C-4C66-B5BD-7EC44711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7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2A0C-7F1C-4E9F-8593-F1C7E6E7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A4906-B885-4C63-8CAC-398A88CF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8DB15-2BB8-4D03-8AFB-ACAE3C30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A053-8B23-4F1F-90A2-FC1E07C0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6E293-9589-4FE4-B1DC-BA84BBF6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2A1BA-2CC5-4E6F-B559-50E6BBA3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A6550-5DF8-4726-82E6-33C34187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7D10E-3BB1-4E1F-9C2B-3A896BAA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16803-1DB0-4843-9945-D7E00925C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EAE8A-B292-4D0E-A079-1EB30034F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29D65-D8BB-4DEB-9B86-AE47F936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ACAA8-3FE5-40AE-9EAD-ADF5B0CA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7821D-397C-4402-BC8F-84CE9FAD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CD54-61A6-4292-A3A9-38F83A6E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414B6-3168-4689-B8FB-2E3F0AB80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BDD04-7259-4655-8492-D8F9B2B22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6B179-8BF9-4510-9231-C345178B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BA51D-E5E3-46E4-9C6B-477C03F1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214C6-7F1E-4C35-8C33-0004EF33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8B7FC-CE5B-4B5B-A525-C529E1F2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609D1-FDB0-4FBB-849A-AB9AE7F31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3B710-A814-4F27-8569-CC9D466E0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3AA13-CABF-4EA3-A8AE-3CB438085B4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03306-7EBC-4B07-B7D6-9EB14F938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61FBB-8CAC-44B8-935A-DB4B75017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5D74B-6EE0-456C-B49A-FB9C9843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7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gif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759BD42D-8DDC-4532-A961-7767E7FE7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33" y="1643866"/>
            <a:ext cx="3135434" cy="3135434"/>
          </a:xfrm>
          <a:prstGeom prst="rect">
            <a:avLst/>
          </a:prstGeom>
        </p:spPr>
      </p:pic>
      <p:pic>
        <p:nvPicPr>
          <p:cNvPr id="15" name="Picture 4" descr="Participative manager: let's all work together">
            <a:extLst>
              <a:ext uri="{FF2B5EF4-FFF2-40B4-BE49-F238E27FC236}">
                <a16:creationId xmlns:a16="http://schemas.microsoft.com/office/drawing/2014/main" id="{73155005-BA80-4F02-A8BB-2817C40F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9" y="2679119"/>
            <a:ext cx="3337955" cy="36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estion marks">
            <a:extLst>
              <a:ext uri="{FF2B5EF4-FFF2-40B4-BE49-F238E27FC236}">
                <a16:creationId xmlns:a16="http://schemas.microsoft.com/office/drawing/2014/main" id="{A2310FCF-95D8-4A5C-AA4A-678D6A67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3" y="17203"/>
            <a:ext cx="18478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loating hearts">
            <a:extLst>
              <a:ext uri="{FF2B5EF4-FFF2-40B4-BE49-F238E27FC236}">
                <a16:creationId xmlns:a16="http://schemas.microsoft.com/office/drawing/2014/main" id="{0C6C4567-C871-4D2A-99D9-D5DCF711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76" y="2507413"/>
            <a:ext cx="18478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wo written pieces being compared">
            <a:extLst>
              <a:ext uri="{FF2B5EF4-FFF2-40B4-BE49-F238E27FC236}">
                <a16:creationId xmlns:a16="http://schemas.microsoft.com/office/drawing/2014/main" id="{278F914B-73E4-4EA8-BBC6-9F8DB37F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655">
            <a:off x="9812413" y="965839"/>
            <a:ext cx="2063412" cy="1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A leader amidst other people">
            <a:extLst>
              <a:ext uri="{FF2B5EF4-FFF2-40B4-BE49-F238E27FC236}">
                <a16:creationId xmlns:a16="http://schemas.microsoft.com/office/drawing/2014/main" id="{64050906-AEC5-4A97-AF69-FFAA72A2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01">
            <a:off x="5519069" y="439049"/>
            <a:ext cx="1310636" cy="99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A8CFF1-6EC7-444A-A685-2448E851F0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19" t="44861" r="50625" b="39792"/>
          <a:stretch/>
        </p:blipFill>
        <p:spPr>
          <a:xfrm>
            <a:off x="845663" y="1450403"/>
            <a:ext cx="1803911" cy="1027487"/>
          </a:xfrm>
          <a:prstGeom prst="rect">
            <a:avLst/>
          </a:prstGeom>
        </p:spPr>
      </p:pic>
      <p:pic>
        <p:nvPicPr>
          <p:cNvPr id="21" name="Picture 10" descr="https://assets.officevibe.com/wp-content/themes/officevibe/images/arcturus/illu/content/congrats-page.png">
            <a:extLst>
              <a:ext uri="{FF2B5EF4-FFF2-40B4-BE49-F238E27FC236}">
                <a16:creationId xmlns:a16="http://schemas.microsoft.com/office/drawing/2014/main" id="{CDAACC31-8A72-4A75-A21A-B0E40B95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2508">
            <a:off x="3692356" y="229155"/>
            <a:ext cx="1520929" cy="18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0A6481-369B-4961-86A1-C3CE7BEC505E}"/>
              </a:ext>
            </a:extLst>
          </p:cNvPr>
          <p:cNvSpPr txBox="1"/>
          <p:nvPr/>
        </p:nvSpPr>
        <p:spPr>
          <a:xfrm>
            <a:off x="3553021" y="4825221"/>
            <a:ext cx="5676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Events, Activities &amp; Field Trips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2018/19 Academic Year </a:t>
            </a:r>
          </a:p>
        </p:txBody>
      </p:sp>
      <p:pic>
        <p:nvPicPr>
          <p:cNvPr id="23" name="Picture 4" descr="being a new manager is about bringing out the best in people.">
            <a:extLst>
              <a:ext uri="{FF2B5EF4-FFF2-40B4-BE49-F238E27FC236}">
                <a16:creationId xmlns:a16="http://schemas.microsoft.com/office/drawing/2014/main" id="{512AD30A-4412-4A3D-BDB2-64ED6B42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15" y="130462"/>
            <a:ext cx="2275070" cy="1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cesetting manager: I'm part of the team">
            <a:extLst>
              <a:ext uri="{FF2B5EF4-FFF2-40B4-BE49-F238E27FC236}">
                <a16:creationId xmlns:a16="http://schemas.microsoft.com/office/drawing/2014/main" id="{B13E0A7A-F262-4B83-86B2-292B65164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80" y="2710260"/>
            <a:ext cx="3526174" cy="33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8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BDD33D-7504-4232-B8EA-BE3C8DF7C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061903"/>
              </p:ext>
            </p:extLst>
          </p:nvPr>
        </p:nvGraphicFramePr>
        <p:xfrm>
          <a:off x="484517" y="515429"/>
          <a:ext cx="4406660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406660">
                  <a:extLst>
                    <a:ext uri="{9D8B030D-6E8A-4147-A177-3AD203B41FA5}">
                      <a16:colId xmlns:a16="http://schemas.microsoft.com/office/drawing/2014/main" val="2372577353"/>
                    </a:ext>
                  </a:extLst>
                </a:gridCol>
              </a:tblGrid>
              <a:tr h="83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February 15, 2019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The Rec Room  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1893236741"/>
                  </a:ext>
                </a:extLst>
              </a:tr>
            </a:tbl>
          </a:graphicData>
        </a:graphic>
      </p:graphicFrame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6D6303AA-3E93-4B54-8001-110910A4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3" y="3708504"/>
            <a:ext cx="4898278" cy="303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lated image">
            <a:extLst>
              <a:ext uri="{FF2B5EF4-FFF2-40B4-BE49-F238E27FC236}">
                <a16:creationId xmlns:a16="http://schemas.microsoft.com/office/drawing/2014/main" id="{A68922EE-4874-451B-84EA-F2DA73831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23" y="3393058"/>
            <a:ext cx="6838950" cy="33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lated image">
            <a:extLst>
              <a:ext uri="{FF2B5EF4-FFF2-40B4-BE49-F238E27FC236}">
                <a16:creationId xmlns:a16="http://schemas.microsoft.com/office/drawing/2014/main" id="{B0716C12-8755-435B-A6DC-E21796BE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3" y="2035655"/>
            <a:ext cx="4898278" cy="229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lated image">
            <a:extLst>
              <a:ext uri="{FF2B5EF4-FFF2-40B4-BE49-F238E27FC236}">
                <a16:creationId xmlns:a16="http://schemas.microsoft.com/office/drawing/2014/main" id="{3388866A-F315-4350-9EB9-D599D121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23" y="112144"/>
            <a:ext cx="6838950" cy="31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7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3AB716-E686-41AE-A88A-F6799CB17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91720"/>
              </p:ext>
            </p:extLst>
          </p:nvPr>
        </p:nvGraphicFramePr>
        <p:xfrm>
          <a:off x="195532" y="264244"/>
          <a:ext cx="5681935" cy="212064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681935">
                  <a:extLst>
                    <a:ext uri="{9D8B030D-6E8A-4147-A177-3AD203B41FA5}">
                      <a16:colId xmlns:a16="http://schemas.microsoft.com/office/drawing/2014/main" val="885534168"/>
                    </a:ext>
                  </a:extLst>
                </a:gridCol>
              </a:tblGrid>
              <a:tr h="31154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March Break-TBA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Trip to New York-USA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 nights/4 days 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4176337357"/>
                  </a:ext>
                </a:extLst>
              </a:tr>
            </a:tbl>
          </a:graphicData>
        </a:graphic>
      </p:graphicFrame>
      <p:pic>
        <p:nvPicPr>
          <p:cNvPr id="10242" name="Picture 2" descr="Image result for Trip to New York-USA">
            <a:extLst>
              <a:ext uri="{FF2B5EF4-FFF2-40B4-BE49-F238E27FC236}">
                <a16:creationId xmlns:a16="http://schemas.microsoft.com/office/drawing/2014/main" id="{C2B4F912-549C-4654-AFB2-EA50D43D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35" y="2538952"/>
            <a:ext cx="2645434" cy="39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>
            <a:extLst>
              <a:ext uri="{FF2B5EF4-FFF2-40B4-BE49-F238E27FC236}">
                <a16:creationId xmlns:a16="http://schemas.microsoft.com/office/drawing/2014/main" id="{E6EC30F7-A815-42F0-8BC6-37E7C60E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4244"/>
            <a:ext cx="5681935" cy="21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Trip to New York-USA">
            <a:extLst>
              <a:ext uri="{FF2B5EF4-FFF2-40B4-BE49-F238E27FC236}">
                <a16:creationId xmlns:a16="http://schemas.microsoft.com/office/drawing/2014/main" id="{422AEE4C-7220-4AE7-B491-04CCA42D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44" y="4522339"/>
            <a:ext cx="3686149" cy="23303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rochure templates new york 25 free stylish psd flyers template designmaz free">
            <a:extLst>
              <a:ext uri="{FF2B5EF4-FFF2-40B4-BE49-F238E27FC236}">
                <a16:creationId xmlns:a16="http://schemas.microsoft.com/office/drawing/2014/main" id="{A0D62CE8-0322-4EEB-9CC0-0289662A1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" b="28427"/>
          <a:stretch/>
        </p:blipFill>
        <p:spPr bwMode="auto">
          <a:xfrm>
            <a:off x="195531" y="2450922"/>
            <a:ext cx="4065917" cy="41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new york trip">
            <a:extLst>
              <a:ext uri="{FF2B5EF4-FFF2-40B4-BE49-F238E27FC236}">
                <a16:creationId xmlns:a16="http://schemas.microsoft.com/office/drawing/2014/main" id="{553E1CFF-6776-4E06-AFA4-9AC6C180C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3075" r="51259" b="35294"/>
          <a:stretch/>
        </p:blipFill>
        <p:spPr bwMode="auto">
          <a:xfrm>
            <a:off x="4860490" y="2640318"/>
            <a:ext cx="3219444" cy="18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4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F34DC8-77AB-427D-A17A-2D4244BF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268612"/>
              </p:ext>
            </p:extLst>
          </p:nvPr>
        </p:nvGraphicFramePr>
        <p:xfrm>
          <a:off x="647700" y="419519"/>
          <a:ext cx="4829355" cy="193370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829355">
                  <a:extLst>
                    <a:ext uri="{9D8B030D-6E8A-4147-A177-3AD203B41FA5}">
                      <a16:colId xmlns:a16="http://schemas.microsoft.com/office/drawing/2014/main" val="1310145464"/>
                    </a:ext>
                  </a:extLst>
                </a:gridCol>
              </a:tblGrid>
              <a:tr h="13380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April 12, 2019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Best Business Idea </a:t>
                      </a:r>
                      <a:r>
                        <a:rPr lang="en-US" sz="32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Presentations and Awards</a:t>
                      </a:r>
                      <a:endParaRPr lang="en-US" sz="4400" b="1" kern="1200" dirty="0">
                        <a:ln w="13462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dist="38100" dir="2700000" algn="bl" rotWithShape="0">
                            <a:schemeClr val="accent5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3305093418"/>
                  </a:ext>
                </a:extLst>
              </a:tr>
            </a:tbl>
          </a:graphicData>
        </a:graphic>
      </p:graphicFrame>
      <p:pic>
        <p:nvPicPr>
          <p:cNvPr id="11266" name="Picture 2" descr="Related image">
            <a:extLst>
              <a:ext uri="{FF2B5EF4-FFF2-40B4-BE49-F238E27FC236}">
                <a16:creationId xmlns:a16="http://schemas.microsoft.com/office/drawing/2014/main" id="{93C533A0-2C8B-4EB9-B3D8-B4117C2CE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13024" r="16480" b="14032"/>
          <a:stretch/>
        </p:blipFill>
        <p:spPr bwMode="auto">
          <a:xfrm>
            <a:off x="7145085" y="3727869"/>
            <a:ext cx="4837613" cy="27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entrepreneurship">
            <a:extLst>
              <a:ext uri="{FF2B5EF4-FFF2-40B4-BE49-F238E27FC236}">
                <a16:creationId xmlns:a16="http://schemas.microsoft.com/office/drawing/2014/main" id="{887BA06E-F3EE-4E50-BC21-C4150EF9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1">
            <a:off x="105782" y="2800622"/>
            <a:ext cx="6647446" cy="36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lated image">
            <a:extLst>
              <a:ext uri="{FF2B5EF4-FFF2-40B4-BE49-F238E27FC236}">
                <a16:creationId xmlns:a16="http://schemas.microsoft.com/office/drawing/2014/main" id="{6F42759B-062B-438E-A8F5-57C88D12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19" y="175986"/>
            <a:ext cx="4829354" cy="334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447DAB-5008-4913-8633-BF9A3073A43E}"/>
              </a:ext>
            </a:extLst>
          </p:cNvPr>
          <p:cNvSpPr/>
          <p:nvPr/>
        </p:nvSpPr>
        <p:spPr>
          <a:xfrm>
            <a:off x="6992094" y="2812428"/>
            <a:ext cx="49906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"Imagination is more important than knowledge.“ Albert Einstein</a:t>
            </a:r>
            <a:endParaRPr lang="en-US" sz="1100" i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44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93677F-AE53-4228-91A0-CCE430E11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749885"/>
              </p:ext>
            </p:extLst>
          </p:nvPr>
        </p:nvGraphicFramePr>
        <p:xfrm>
          <a:off x="570781" y="452887"/>
          <a:ext cx="5286555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286555">
                  <a:extLst>
                    <a:ext uri="{9D8B030D-6E8A-4147-A177-3AD203B41FA5}">
                      <a16:colId xmlns:a16="http://schemas.microsoft.com/office/drawing/2014/main" val="3669756397"/>
                    </a:ext>
                  </a:extLst>
                </a:gridCol>
              </a:tblGrid>
              <a:tr h="16920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April 25, 2019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STEAM-Fair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590734875"/>
                  </a:ext>
                </a:extLst>
              </a:tr>
            </a:tbl>
          </a:graphicData>
        </a:graphic>
      </p:graphicFrame>
      <p:pic>
        <p:nvPicPr>
          <p:cNvPr id="12292" name="Picture 4" descr="Related image">
            <a:extLst>
              <a:ext uri="{FF2B5EF4-FFF2-40B4-BE49-F238E27FC236}">
                <a16:creationId xmlns:a16="http://schemas.microsoft.com/office/drawing/2014/main" id="{54ED5B4D-752D-469E-80B7-C566B045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06" y="1154467"/>
            <a:ext cx="2408293" cy="6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scientist youth">
            <a:extLst>
              <a:ext uri="{FF2B5EF4-FFF2-40B4-BE49-F238E27FC236}">
                <a16:creationId xmlns:a16="http://schemas.microsoft.com/office/drawing/2014/main" id="{72F4C483-4D2C-41ED-BAF5-A537EFD49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11" b="5568"/>
          <a:stretch/>
        </p:blipFill>
        <p:spPr bwMode="auto">
          <a:xfrm>
            <a:off x="5203136" y="146449"/>
            <a:ext cx="2361943" cy="221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science fair STEAM">
            <a:extLst>
              <a:ext uri="{FF2B5EF4-FFF2-40B4-BE49-F238E27FC236}">
                <a16:creationId xmlns:a16="http://schemas.microsoft.com/office/drawing/2014/main" id="{F16A6708-16D2-4BFE-8DE4-DC112E2F8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1"/>
          <a:stretch/>
        </p:blipFill>
        <p:spPr bwMode="auto">
          <a:xfrm>
            <a:off x="1287406" y="5381719"/>
            <a:ext cx="7274188" cy="143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science fair STEAM high school">
            <a:extLst>
              <a:ext uri="{FF2B5EF4-FFF2-40B4-BE49-F238E27FC236}">
                <a16:creationId xmlns:a16="http://schemas.microsoft.com/office/drawing/2014/main" id="{E43FFF96-2F60-4D09-9E1C-5181BD245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9" b="11111"/>
          <a:stretch/>
        </p:blipFill>
        <p:spPr bwMode="auto">
          <a:xfrm>
            <a:off x="8083501" y="389222"/>
            <a:ext cx="3416897" cy="317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Related image">
            <a:extLst>
              <a:ext uri="{FF2B5EF4-FFF2-40B4-BE49-F238E27FC236}">
                <a16:creationId xmlns:a16="http://schemas.microsoft.com/office/drawing/2014/main" id="{FA4E26DA-4A14-4C07-9917-8F828D42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0" y="1974744"/>
            <a:ext cx="4731910" cy="34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Image result for science">
            <a:extLst>
              <a:ext uri="{FF2B5EF4-FFF2-40B4-BE49-F238E27FC236}">
                <a16:creationId xmlns:a16="http://schemas.microsoft.com/office/drawing/2014/main" id="{08940E86-E19C-4602-BBC0-F954FD9B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3657">
            <a:off x="5826507" y="3578502"/>
            <a:ext cx="5167084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78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35A78-88E1-4964-8558-2A9FBFC8EAE0}"/>
              </a:ext>
            </a:extLst>
          </p:cNvPr>
          <p:cNvSpPr/>
          <p:nvPr/>
        </p:nvSpPr>
        <p:spPr>
          <a:xfrm>
            <a:off x="512738" y="412234"/>
            <a:ext cx="66289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April 25, 2019</a:t>
            </a:r>
          </a:p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Writer’s Award Distribution</a:t>
            </a:r>
            <a:endParaRPr lang="en-US" sz="4400" dirty="0"/>
          </a:p>
        </p:txBody>
      </p:sp>
      <p:pic>
        <p:nvPicPr>
          <p:cNvPr id="13320" name="Picture 8" descr="Image result for writing awards">
            <a:extLst>
              <a:ext uri="{FF2B5EF4-FFF2-40B4-BE49-F238E27FC236}">
                <a16:creationId xmlns:a16="http://schemas.microsoft.com/office/drawing/2014/main" id="{52040C94-3DA2-488A-AED0-F57859E0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32" y="204449"/>
            <a:ext cx="3665968" cy="206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writing">
            <a:extLst>
              <a:ext uri="{FF2B5EF4-FFF2-40B4-BE49-F238E27FC236}">
                <a16:creationId xmlns:a16="http://schemas.microsoft.com/office/drawing/2014/main" id="{DACED574-3321-4EC0-A0B4-E00696CD9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r="43831" b="47044"/>
          <a:stretch/>
        </p:blipFill>
        <p:spPr bwMode="auto">
          <a:xfrm>
            <a:off x="7230632" y="2381008"/>
            <a:ext cx="4457700" cy="3669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4" name="Picture 12" descr="Image result for writing">
            <a:extLst>
              <a:ext uri="{FF2B5EF4-FFF2-40B4-BE49-F238E27FC236}">
                <a16:creationId xmlns:a16="http://schemas.microsoft.com/office/drawing/2014/main" id="{A757F162-FA92-4AF3-B027-24A34316D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r="5146"/>
          <a:stretch/>
        </p:blipFill>
        <p:spPr bwMode="auto">
          <a:xfrm>
            <a:off x="149462" y="1986222"/>
            <a:ext cx="6069706" cy="4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69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5AC9B-B4D9-4767-8BDF-6A857ABBF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81494"/>
              </p:ext>
            </p:extLst>
          </p:nvPr>
        </p:nvGraphicFramePr>
        <p:xfrm>
          <a:off x="586597" y="172527"/>
          <a:ext cx="3804249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804249">
                  <a:extLst>
                    <a:ext uri="{9D8B030D-6E8A-4147-A177-3AD203B41FA5}">
                      <a16:colId xmlns:a16="http://schemas.microsoft.com/office/drawing/2014/main" val="1716909438"/>
                    </a:ext>
                  </a:extLst>
                </a:gridCol>
              </a:tblGrid>
              <a:tr h="36292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May 10, 2019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WHS</a:t>
                      </a: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Got Talent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1312866914"/>
                  </a:ext>
                </a:extLst>
              </a:tr>
            </a:tbl>
          </a:graphicData>
        </a:graphic>
      </p:graphicFrame>
      <p:pic>
        <p:nvPicPr>
          <p:cNvPr id="35" name="Picture 3">
            <a:extLst>
              <a:ext uri="{FF2B5EF4-FFF2-40B4-BE49-F238E27FC236}">
                <a16:creationId xmlns:a16="http://schemas.microsoft.com/office/drawing/2014/main" id="{0F666BB4-7124-4242-A8A3-7AA310A3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36" y="1499127"/>
            <a:ext cx="5943600" cy="267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9C63AE-008F-4719-AF28-A164E94EC846}"/>
              </a:ext>
            </a:extLst>
          </p:cNvPr>
          <p:cNvSpPr/>
          <p:nvPr/>
        </p:nvSpPr>
        <p:spPr>
          <a:xfrm>
            <a:off x="557755" y="1740714"/>
            <a:ext cx="1887055" cy="11079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WHS</a:t>
            </a:r>
            <a:endParaRPr lang="en-US" sz="6600" dirty="0"/>
          </a:p>
        </p:txBody>
      </p:sp>
      <p:pic>
        <p:nvPicPr>
          <p:cNvPr id="60" name="Picture 5" descr="Image result for shine like a star">
            <a:extLst>
              <a:ext uri="{FF2B5EF4-FFF2-40B4-BE49-F238E27FC236}">
                <a16:creationId xmlns:a16="http://schemas.microsoft.com/office/drawing/2014/main" id="{F27248FC-10F9-4BE9-B535-D8ED6694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056">
            <a:off x="4797285" y="-1066995"/>
            <a:ext cx="3855180" cy="48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roup jumping happy">
            <a:extLst>
              <a:ext uri="{FF2B5EF4-FFF2-40B4-BE49-F238E27FC236}">
                <a16:creationId xmlns:a16="http://schemas.microsoft.com/office/drawing/2014/main" id="{DB3E7766-8E53-4495-8527-5DB94D4BD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5"/>
          <a:stretch/>
        </p:blipFill>
        <p:spPr bwMode="auto">
          <a:xfrm>
            <a:off x="411311" y="4020069"/>
            <a:ext cx="11369378" cy="267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you are talented">
            <a:extLst>
              <a:ext uri="{FF2B5EF4-FFF2-40B4-BE49-F238E27FC236}">
                <a16:creationId xmlns:a16="http://schemas.microsoft.com/office/drawing/2014/main" id="{7F43A293-9A94-42CC-BED5-DEDAC739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19655" r="19739" b="19311"/>
          <a:stretch/>
        </p:blipFill>
        <p:spPr bwMode="auto">
          <a:xfrm>
            <a:off x="8336640" y="205815"/>
            <a:ext cx="3848614" cy="381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77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C595499-611B-4A70-B398-F57D72C2A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496779"/>
              </p:ext>
            </p:extLst>
          </p:nvPr>
        </p:nvGraphicFramePr>
        <p:xfrm>
          <a:off x="546100" y="479247"/>
          <a:ext cx="3530600" cy="167975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530600">
                  <a:extLst>
                    <a:ext uri="{9D8B030D-6E8A-4147-A177-3AD203B41FA5}">
                      <a16:colId xmlns:a16="http://schemas.microsoft.com/office/drawing/2014/main" val="515348924"/>
                    </a:ext>
                  </a:extLst>
                </a:gridCol>
              </a:tblGrid>
              <a:tr h="167975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May 17, 2019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Sports Day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693599908"/>
                  </a:ext>
                </a:extLst>
              </a:tr>
            </a:tbl>
          </a:graphicData>
        </a:graphic>
      </p:graphicFrame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AFEE24EB-57AD-4053-BE0E-FA368A72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"/>
          <a:stretch/>
        </p:blipFill>
        <p:spPr>
          <a:xfrm>
            <a:off x="5854700" y="333553"/>
            <a:ext cx="6032500" cy="6397447"/>
          </a:xfrm>
          <a:prstGeom prst="rect">
            <a:avLst/>
          </a:prstGeom>
        </p:spPr>
      </p:pic>
      <p:pic>
        <p:nvPicPr>
          <p:cNvPr id="2054" name="Picture 6" descr="Image result for sports activities">
            <a:extLst>
              <a:ext uri="{FF2B5EF4-FFF2-40B4-BE49-F238E27FC236}">
                <a16:creationId xmlns:a16="http://schemas.microsoft.com/office/drawing/2014/main" id="{D3BD3D35-2881-49FD-858D-F06EEBDEC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" y="4381041"/>
            <a:ext cx="5283200" cy="23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e active">
            <a:extLst>
              <a:ext uri="{FF2B5EF4-FFF2-40B4-BE49-F238E27FC236}">
                <a16:creationId xmlns:a16="http://schemas.microsoft.com/office/drawing/2014/main" id="{19ECA78E-4288-400D-A977-D03ECFABD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8"/>
          <a:stretch/>
        </p:blipFill>
        <p:spPr bwMode="auto">
          <a:xfrm>
            <a:off x="127793" y="2159000"/>
            <a:ext cx="5002213" cy="222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1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6B3851-84DA-4E9C-A199-5092112C0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908786"/>
              </p:ext>
            </p:extLst>
          </p:nvPr>
        </p:nvGraphicFramePr>
        <p:xfrm>
          <a:off x="193854" y="1383920"/>
          <a:ext cx="3959046" cy="1403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59046">
                  <a:extLst>
                    <a:ext uri="{9D8B030D-6E8A-4147-A177-3AD203B41FA5}">
                      <a16:colId xmlns:a16="http://schemas.microsoft.com/office/drawing/2014/main" val="1877364626"/>
                    </a:ext>
                  </a:extLst>
                </a:gridCol>
              </a:tblGrid>
              <a:tr h="20655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June 7, 2019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Toronto ZOO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4138125674"/>
                  </a:ext>
                </a:extLst>
              </a:tr>
            </a:tbl>
          </a:graphicData>
        </a:graphic>
      </p:graphicFrame>
      <p:pic>
        <p:nvPicPr>
          <p:cNvPr id="3074" name="Picture 2" descr="Toronto Zoo Home">
            <a:extLst>
              <a:ext uri="{FF2B5EF4-FFF2-40B4-BE49-F238E27FC236}">
                <a16:creationId xmlns:a16="http://schemas.microsoft.com/office/drawing/2014/main" id="{4396A45C-C3CF-408C-9561-5FEC9CD2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99" y="682340"/>
            <a:ext cx="3479837" cy="14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5C909-96DE-427D-A2AF-600AD5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" t="11296" r="30312" b="71296"/>
          <a:stretch/>
        </p:blipFill>
        <p:spPr>
          <a:xfrm>
            <a:off x="0" y="-1"/>
            <a:ext cx="5607738" cy="939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0CB55-7D62-462A-BFA3-0DBD2B527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2" t="56206" r="16771" b="26111"/>
          <a:stretch/>
        </p:blipFill>
        <p:spPr>
          <a:xfrm>
            <a:off x="5607738" y="0"/>
            <a:ext cx="6584262" cy="939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40933-17EB-40D4-87A7-80E97CC5D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986" t="35000" r="8009" b="28518"/>
          <a:stretch/>
        </p:blipFill>
        <p:spPr>
          <a:xfrm>
            <a:off x="12552" y="3321516"/>
            <a:ext cx="3053266" cy="347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77A025-4197-4AED-B27C-283140199A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9" t="19074" r="80417" b="30185"/>
          <a:stretch/>
        </p:blipFill>
        <p:spPr>
          <a:xfrm>
            <a:off x="10059996" y="2174131"/>
            <a:ext cx="1727200" cy="4341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B8BBD-DC83-4978-B986-22555EBA72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99" t="30410" r="45022" b="47151"/>
          <a:stretch/>
        </p:blipFill>
        <p:spPr>
          <a:xfrm>
            <a:off x="4267200" y="1404699"/>
            <a:ext cx="2813756" cy="1538865"/>
          </a:xfrm>
          <a:prstGeom prst="rect">
            <a:avLst/>
          </a:prstGeom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F34FFCF2-ECA9-4CED-AE84-F41A67212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19623" r="3774" b="12444"/>
          <a:stretch/>
        </p:blipFill>
        <p:spPr bwMode="auto">
          <a:xfrm>
            <a:off x="4889955" y="4552280"/>
            <a:ext cx="4382001" cy="224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lion background white">
            <a:extLst>
              <a:ext uri="{FF2B5EF4-FFF2-40B4-BE49-F238E27FC236}">
                <a16:creationId xmlns:a16="http://schemas.microsoft.com/office/drawing/2014/main" id="{C931DB72-2167-4BBC-A305-3F38AAE6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77" y="1427263"/>
            <a:ext cx="3107619" cy="32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birds white background">
            <a:extLst>
              <a:ext uri="{FF2B5EF4-FFF2-40B4-BE49-F238E27FC236}">
                <a16:creationId xmlns:a16="http://schemas.microsoft.com/office/drawing/2014/main" id="{9441B6ED-135C-4C40-8D30-F8DF7003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b="6735"/>
          <a:stretch/>
        </p:blipFill>
        <p:spPr bwMode="auto">
          <a:xfrm rot="20817069">
            <a:off x="2527391" y="3082632"/>
            <a:ext cx="3101078" cy="14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anda white background">
            <a:extLst>
              <a:ext uri="{FF2B5EF4-FFF2-40B4-BE49-F238E27FC236}">
                <a16:creationId xmlns:a16="http://schemas.microsoft.com/office/drawing/2014/main" id="{A2322985-F13F-4051-B849-D5546E72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97" y="5191207"/>
            <a:ext cx="2075522" cy="16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31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BF04E2-D5E6-49F8-A8DE-9DD95F0B0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19736"/>
              </p:ext>
            </p:extLst>
          </p:nvPr>
        </p:nvGraphicFramePr>
        <p:xfrm>
          <a:off x="683202" y="114300"/>
          <a:ext cx="4803198" cy="13254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803198">
                  <a:extLst>
                    <a:ext uri="{9D8B030D-6E8A-4147-A177-3AD203B41FA5}">
                      <a16:colId xmlns:a16="http://schemas.microsoft.com/office/drawing/2014/main" val="2014066361"/>
                    </a:ext>
                  </a:extLst>
                </a:gridCol>
              </a:tblGrid>
              <a:tr h="34856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5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June TBA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ts val="5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GRADUATION  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389340827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04B7EDC-E222-4BBE-8642-A93DEAEE5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7" t="11852" r="38646" b="27222"/>
          <a:stretch/>
        </p:blipFill>
        <p:spPr>
          <a:xfrm>
            <a:off x="5930900" y="0"/>
            <a:ext cx="6159500" cy="6705600"/>
          </a:xfrm>
          <a:prstGeom prst="rect">
            <a:avLst/>
          </a:prstGeom>
        </p:spPr>
      </p:pic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01905B09-5A30-4C36-92BF-BD5A91D68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2234" r="17394" b="25818"/>
          <a:stretch/>
        </p:blipFill>
        <p:spPr bwMode="auto">
          <a:xfrm flipH="1">
            <a:off x="258274" y="2624868"/>
            <a:ext cx="2454034" cy="32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>
            <a:extLst>
              <a:ext uri="{FF2B5EF4-FFF2-40B4-BE49-F238E27FC236}">
                <a16:creationId xmlns:a16="http://schemas.microsoft.com/office/drawing/2014/main" id="{51549D88-A888-4816-85E9-B1FD1D33C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64" y="3762705"/>
            <a:ext cx="1211813" cy="12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congratulations">
            <a:extLst>
              <a:ext uri="{FF2B5EF4-FFF2-40B4-BE49-F238E27FC236}">
                <a16:creationId xmlns:a16="http://schemas.microsoft.com/office/drawing/2014/main" id="{39756154-5331-4081-8F37-7AD48D90D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r="2892" b="8375"/>
          <a:stretch/>
        </p:blipFill>
        <p:spPr bwMode="auto">
          <a:xfrm>
            <a:off x="570201" y="1439736"/>
            <a:ext cx="5029199" cy="16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graduation white background happy jumping group">
            <a:extLst>
              <a:ext uri="{FF2B5EF4-FFF2-40B4-BE49-F238E27FC236}">
                <a16:creationId xmlns:a16="http://schemas.microsoft.com/office/drawing/2014/main" id="{687C98D8-2F97-4071-9BA1-9163B7F12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t="4644" r="24331" b="15448"/>
          <a:stretch/>
        </p:blipFill>
        <p:spPr bwMode="auto">
          <a:xfrm>
            <a:off x="3938037" y="2603802"/>
            <a:ext cx="1562100" cy="392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58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33D357-E3F8-4AB7-8E11-CDD6DEC62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67863"/>
              </p:ext>
            </p:extLst>
          </p:nvPr>
        </p:nvGraphicFramePr>
        <p:xfrm>
          <a:off x="192833" y="94829"/>
          <a:ext cx="3632200" cy="21206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3593135991"/>
                    </a:ext>
                  </a:extLst>
                </a:gridCol>
              </a:tblGrid>
              <a:tr h="70745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July 2, 2019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Canada Day Celebrations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2890797621"/>
                  </a:ext>
                </a:extLst>
              </a:tr>
            </a:tbl>
          </a:graphicData>
        </a:graphic>
      </p:graphicFrame>
      <p:pic>
        <p:nvPicPr>
          <p:cNvPr id="5122" name="Picture 2" descr="Image result for canada day">
            <a:extLst>
              <a:ext uri="{FF2B5EF4-FFF2-40B4-BE49-F238E27FC236}">
                <a16:creationId xmlns:a16="http://schemas.microsoft.com/office/drawing/2014/main" id="{441448F8-E9ED-436A-9328-5D992AB1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982">
            <a:off x="3985159" y="747998"/>
            <a:ext cx="2513529" cy="13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60FB560-E66E-4C54-8028-BA016CD12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14" y="214630"/>
            <a:ext cx="5126786" cy="6556773"/>
          </a:xfrm>
          <a:prstGeom prst="rect">
            <a:avLst/>
          </a:prstGeom>
        </p:spPr>
      </p:pic>
      <p:pic>
        <p:nvPicPr>
          <p:cNvPr id="5124" name="Picture 4" descr="Image result for canada day white background youth with flag">
            <a:extLst>
              <a:ext uri="{FF2B5EF4-FFF2-40B4-BE49-F238E27FC236}">
                <a16:creationId xmlns:a16="http://schemas.microsoft.com/office/drawing/2014/main" id="{219D792E-D0CF-4468-9493-BA38726F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412492"/>
            <a:ext cx="56737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18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FBDDE6-52FC-41F6-B4E4-FF1D646F6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17918"/>
              </p:ext>
            </p:extLst>
          </p:nvPr>
        </p:nvGraphicFramePr>
        <p:xfrm>
          <a:off x="341462" y="226232"/>
          <a:ext cx="5592394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592394">
                  <a:extLst>
                    <a:ext uri="{9D8B030D-6E8A-4147-A177-3AD203B41FA5}">
                      <a16:colId xmlns:a16="http://schemas.microsoft.com/office/drawing/2014/main" val="3949754019"/>
                    </a:ext>
                  </a:extLst>
                </a:gridCol>
              </a:tblGrid>
              <a:tr h="9019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Annual BBQ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September 4, 2018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110612548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167A8A4-8D8B-4577-80AE-BB42FB828694}"/>
              </a:ext>
            </a:extLst>
          </p:cNvPr>
          <p:cNvSpPr/>
          <p:nvPr/>
        </p:nvSpPr>
        <p:spPr>
          <a:xfrm>
            <a:off x="1118957" y="4089722"/>
            <a:ext cx="2348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 descr="A picture containing table, indoor, grass&#10;&#10;Description generated with high confidence">
            <a:extLst>
              <a:ext uri="{FF2B5EF4-FFF2-40B4-BE49-F238E27FC236}">
                <a16:creationId xmlns:a16="http://schemas.microsoft.com/office/drawing/2014/main" id="{CA798EB1-10DB-4E1D-AEF4-B212616CC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83" y="190925"/>
            <a:ext cx="5277207" cy="6505172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7A83E677-4DDD-4E48-A039-E11471823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4" b="9154"/>
          <a:stretch/>
        </p:blipFill>
        <p:spPr bwMode="auto">
          <a:xfrm>
            <a:off x="307044" y="2177214"/>
            <a:ext cx="5637274" cy="38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2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F54CEF-0712-49F7-91EA-DDDBE73EE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82168"/>
              </p:ext>
            </p:extLst>
          </p:nvPr>
        </p:nvGraphicFramePr>
        <p:xfrm>
          <a:off x="245895" y="209978"/>
          <a:ext cx="5762625" cy="212064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343866030"/>
                    </a:ext>
                  </a:extLst>
                </a:gridCol>
              </a:tblGrid>
              <a:tr h="236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October 5, 2018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Wonderland Field Trip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All Day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136124899"/>
                  </a:ext>
                </a:extLst>
              </a:tr>
            </a:tbl>
          </a:graphicData>
        </a:graphic>
      </p:graphicFrame>
      <p:pic>
        <p:nvPicPr>
          <p:cNvPr id="1028" name="Picture 4" descr="Image result for canadas Wonderland">
            <a:extLst>
              <a:ext uri="{FF2B5EF4-FFF2-40B4-BE49-F238E27FC236}">
                <a16:creationId xmlns:a16="http://schemas.microsoft.com/office/drawing/2014/main" id="{FCF79EE6-DAAA-417C-8E7F-4ED6065E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5" y="2587799"/>
            <a:ext cx="5997166" cy="35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nada's wonderland">
            <a:extLst>
              <a:ext uri="{FF2B5EF4-FFF2-40B4-BE49-F238E27FC236}">
                <a16:creationId xmlns:a16="http://schemas.microsoft.com/office/drawing/2014/main" id="{E622E530-0CFD-40E8-9B24-969DEB7E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30" y="114300"/>
            <a:ext cx="5362575" cy="35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nada's wonderland">
            <a:extLst>
              <a:ext uri="{FF2B5EF4-FFF2-40B4-BE49-F238E27FC236}">
                <a16:creationId xmlns:a16="http://schemas.microsoft.com/office/drawing/2014/main" id="{4B2C1260-FABF-4641-8B6F-80B0ACD3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29" y="3887170"/>
            <a:ext cx="5362575" cy="28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5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A2C882-4C5A-46E8-B080-A0B51A3A5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786286"/>
              </p:ext>
            </p:extLst>
          </p:nvPr>
        </p:nvGraphicFramePr>
        <p:xfrm>
          <a:off x="609725" y="156597"/>
          <a:ext cx="4842170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842170">
                  <a:extLst>
                    <a:ext uri="{9D8B030D-6E8A-4147-A177-3AD203B41FA5}">
                      <a16:colId xmlns:a16="http://schemas.microsoft.com/office/drawing/2014/main" val="318588450"/>
                    </a:ext>
                  </a:extLst>
                </a:gridCol>
              </a:tblGrid>
              <a:tr h="254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October 31, 2018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Halloween Party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249114820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D67866D-6684-43A6-8329-6A6BD2E0D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8" t="12705" r="38868" b="10440"/>
          <a:stretch/>
        </p:blipFill>
        <p:spPr>
          <a:xfrm>
            <a:off x="6616461" y="156597"/>
            <a:ext cx="5115464" cy="6536208"/>
          </a:xfrm>
          <a:prstGeom prst="rect">
            <a:avLst/>
          </a:prstGeom>
        </p:spPr>
      </p:pic>
      <p:pic>
        <p:nvPicPr>
          <p:cNvPr id="4098" name="Picture 2" descr="Image result for canadian halloween">
            <a:extLst>
              <a:ext uri="{FF2B5EF4-FFF2-40B4-BE49-F238E27FC236}">
                <a16:creationId xmlns:a16="http://schemas.microsoft.com/office/drawing/2014/main" id="{7AC43274-5735-4D68-8F5B-DBBE69B9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3" y="1662510"/>
            <a:ext cx="3975872" cy="210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nadian halloween">
            <a:extLst>
              <a:ext uri="{FF2B5EF4-FFF2-40B4-BE49-F238E27FC236}">
                <a16:creationId xmlns:a16="http://schemas.microsoft.com/office/drawing/2014/main" id="{DD1F9D6D-C0EE-483A-8CD8-C224DF37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2" y="3872496"/>
            <a:ext cx="3975871" cy="27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anadian halloween">
            <a:extLst>
              <a:ext uri="{FF2B5EF4-FFF2-40B4-BE49-F238E27FC236}">
                <a16:creationId xmlns:a16="http://schemas.microsoft.com/office/drawing/2014/main" id="{407C11C9-BF24-4528-B6C0-547A144F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25" y="1896232"/>
            <a:ext cx="1765630" cy="46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8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iagara falls">
            <a:extLst>
              <a:ext uri="{FF2B5EF4-FFF2-40B4-BE49-F238E27FC236}">
                <a16:creationId xmlns:a16="http://schemas.microsoft.com/office/drawing/2014/main" id="{209BD56C-52A7-41D5-85C8-F0D45B93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93" y="3429000"/>
            <a:ext cx="5909096" cy="31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iagara falls">
            <a:extLst>
              <a:ext uri="{FF2B5EF4-FFF2-40B4-BE49-F238E27FC236}">
                <a16:creationId xmlns:a16="http://schemas.microsoft.com/office/drawing/2014/main" id="{F55E7FF9-B34D-4E37-95AD-5D375696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93" y="71943"/>
            <a:ext cx="5909096" cy="320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DD2A5FC-58B0-4AA6-A52D-56A1E1DB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1" y="2661044"/>
            <a:ext cx="5429025" cy="38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FDBC4-E2CD-4E6F-9C8C-2D99CDA18390}"/>
              </a:ext>
            </a:extLst>
          </p:cNvPr>
          <p:cNvSpPr/>
          <p:nvPr/>
        </p:nvSpPr>
        <p:spPr>
          <a:xfrm>
            <a:off x="458137" y="274840"/>
            <a:ext cx="4959252" cy="22336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November 30, 2018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Niagara Falls All Day Trip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0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861504-C027-404C-B384-0DED8E35B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001463"/>
              </p:ext>
            </p:extLst>
          </p:nvPr>
        </p:nvGraphicFramePr>
        <p:xfrm>
          <a:off x="442104" y="401531"/>
          <a:ext cx="4802756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802756">
                  <a:extLst>
                    <a:ext uri="{9D8B030D-6E8A-4147-A177-3AD203B41FA5}">
                      <a16:colId xmlns:a16="http://schemas.microsoft.com/office/drawing/2014/main" val="2127292884"/>
                    </a:ext>
                  </a:extLst>
                </a:gridCol>
              </a:tblGrid>
              <a:tr h="112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December 12, 2018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Christmas Party  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190000903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4730324-3642-4E4F-96CF-8CAB22FD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93" y="214312"/>
            <a:ext cx="4962525" cy="6429375"/>
          </a:xfrm>
          <a:prstGeom prst="rect">
            <a:avLst/>
          </a:prstGeom>
        </p:spPr>
      </p:pic>
      <p:pic>
        <p:nvPicPr>
          <p:cNvPr id="5122" name="Picture 2" descr="Image result for christmas party">
            <a:extLst>
              <a:ext uri="{FF2B5EF4-FFF2-40B4-BE49-F238E27FC236}">
                <a16:creationId xmlns:a16="http://schemas.microsoft.com/office/drawing/2014/main" id="{4BDC1B81-59BD-4323-8870-C6FA1089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0" y="1804691"/>
            <a:ext cx="5684270" cy="37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163C7113-01D2-45AE-869F-32653EB4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3" y="5146976"/>
            <a:ext cx="4847664" cy="160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4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260670-5FB1-49F0-BA97-EDF93B26F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098408"/>
              </p:ext>
            </p:extLst>
          </p:nvPr>
        </p:nvGraphicFramePr>
        <p:xfrm>
          <a:off x="405443" y="377494"/>
          <a:ext cx="7090912" cy="26822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7090912">
                  <a:extLst>
                    <a:ext uri="{9D8B030D-6E8A-4147-A177-3AD203B41FA5}">
                      <a16:colId xmlns:a16="http://schemas.microsoft.com/office/drawing/2014/main" val="1378053454"/>
                    </a:ext>
                  </a:extLst>
                </a:gridCol>
              </a:tblGrid>
              <a:tr h="284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January 25, 2019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ROM-Royal Ontario Museum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Ice Skating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1812521430"/>
                  </a:ext>
                </a:extLst>
              </a:tr>
            </a:tbl>
          </a:graphicData>
        </a:graphic>
      </p:graphicFrame>
      <p:pic>
        <p:nvPicPr>
          <p:cNvPr id="6148" name="Picture 4" descr="Related image">
            <a:extLst>
              <a:ext uri="{FF2B5EF4-FFF2-40B4-BE49-F238E27FC236}">
                <a16:creationId xmlns:a16="http://schemas.microsoft.com/office/drawing/2014/main" id="{98730EA7-693B-4F86-BF72-1751C96E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3" y="3059734"/>
            <a:ext cx="7090912" cy="37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royal ontario museum">
            <a:extLst>
              <a:ext uri="{FF2B5EF4-FFF2-40B4-BE49-F238E27FC236}">
                <a16:creationId xmlns:a16="http://schemas.microsoft.com/office/drawing/2014/main" id="{DE667424-296C-41CF-872C-5AA76380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844" y="377494"/>
            <a:ext cx="4465930" cy="35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royal ontario museum">
            <a:extLst>
              <a:ext uri="{FF2B5EF4-FFF2-40B4-BE49-F238E27FC236}">
                <a16:creationId xmlns:a16="http://schemas.microsoft.com/office/drawing/2014/main" id="{A1ACC602-D858-49DB-9A94-1E9203BC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844" y="3959526"/>
            <a:ext cx="4465930" cy="27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7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EC8925-F853-40D6-AF30-3140B2133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976322"/>
              </p:ext>
            </p:extLst>
          </p:nvPr>
        </p:nvGraphicFramePr>
        <p:xfrm>
          <a:off x="555601" y="298750"/>
          <a:ext cx="6873818" cy="14031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873818">
                  <a:extLst>
                    <a:ext uri="{9D8B030D-6E8A-4147-A177-3AD203B41FA5}">
                      <a16:colId xmlns:a16="http://schemas.microsoft.com/office/drawing/2014/main" val="1940851817"/>
                    </a:ext>
                  </a:extLst>
                </a:gridCol>
              </a:tblGrid>
              <a:tr h="149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February 6, 2019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Lunar New Year Celebration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2210575731"/>
                  </a:ext>
                </a:extLst>
              </a:tr>
            </a:tbl>
          </a:graphicData>
        </a:graphic>
      </p:graphicFrame>
      <p:pic>
        <p:nvPicPr>
          <p:cNvPr id="7170" name="Picture 2" descr="Image result for lunar new year 2019">
            <a:extLst>
              <a:ext uri="{FF2B5EF4-FFF2-40B4-BE49-F238E27FC236}">
                <a16:creationId xmlns:a16="http://schemas.microsoft.com/office/drawing/2014/main" id="{CB9FBAFD-8532-4BEA-B46E-185B82262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2538" r="5638" b="5276"/>
          <a:stretch/>
        </p:blipFill>
        <p:spPr bwMode="auto">
          <a:xfrm>
            <a:off x="7581983" y="298750"/>
            <a:ext cx="4400107" cy="64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vietnamese lunar year">
            <a:extLst>
              <a:ext uri="{FF2B5EF4-FFF2-40B4-BE49-F238E27FC236}">
                <a16:creationId xmlns:a16="http://schemas.microsoft.com/office/drawing/2014/main" id="{C907CFEB-2529-42DE-9EE8-A67D3333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0" y="1817634"/>
            <a:ext cx="6873817" cy="493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8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4DD99E-5D8A-484D-9E82-858E11BD9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890038"/>
              </p:ext>
            </p:extLst>
          </p:nvPr>
        </p:nvGraphicFramePr>
        <p:xfrm>
          <a:off x="224286" y="247374"/>
          <a:ext cx="7496355" cy="193370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496355">
                  <a:extLst>
                    <a:ext uri="{9D8B030D-6E8A-4147-A177-3AD203B41FA5}">
                      <a16:colId xmlns:a16="http://schemas.microsoft.com/office/drawing/2014/main" val="3029449114"/>
                    </a:ext>
                  </a:extLst>
                </a:gridCol>
              </a:tblGrid>
              <a:tr h="9834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February 8, 2019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Photography Competition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ln w="13462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dist="38100" dir="2700000" algn="bl" rotWithShape="0">
                              <a:schemeClr val="accent5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Exhibition and Awards Distribution</a:t>
                      </a:r>
                    </a:p>
                  </a:txBody>
                  <a:tcPr marL="59965" marR="59965" marT="0" marB="0"/>
                </a:tc>
                <a:extLst>
                  <a:ext uri="{0D108BD9-81ED-4DB2-BD59-A6C34878D82A}">
                    <a16:rowId xmlns:a16="http://schemas.microsoft.com/office/drawing/2014/main" val="227450262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BF09AE3-D9C1-428D-AB03-C4662EA0D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5" t="17862" r="26910" b="16604"/>
          <a:stretch/>
        </p:blipFill>
        <p:spPr>
          <a:xfrm>
            <a:off x="7720641" y="247374"/>
            <a:ext cx="4347714" cy="6331789"/>
          </a:xfrm>
          <a:prstGeom prst="rect">
            <a:avLst/>
          </a:prstGeom>
        </p:spPr>
      </p:pic>
      <p:pic>
        <p:nvPicPr>
          <p:cNvPr id="8" name="Picture 8" descr="Image result for man taking photo">
            <a:extLst>
              <a:ext uri="{FF2B5EF4-FFF2-40B4-BE49-F238E27FC236}">
                <a16:creationId xmlns:a16="http://schemas.microsoft.com/office/drawing/2014/main" id="{66B1BB09-CE08-402D-AE17-B8031F070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 b="59964"/>
          <a:stretch/>
        </p:blipFill>
        <p:spPr bwMode="auto">
          <a:xfrm flipH="1">
            <a:off x="123645" y="247374"/>
            <a:ext cx="1207697" cy="7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>
            <a:extLst>
              <a:ext uri="{FF2B5EF4-FFF2-40B4-BE49-F238E27FC236}">
                <a16:creationId xmlns:a16="http://schemas.microsoft.com/office/drawing/2014/main" id="{FB35270E-33E6-4596-910D-1D6B9013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6" y="2303253"/>
            <a:ext cx="7496355" cy="41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57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</TotalTime>
  <Words>151</Words>
  <Application>Microsoft Office PowerPoint</Application>
  <PresentationFormat>Widescreen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Boghos Terzian</dc:creator>
  <cp:lastModifiedBy>Boghos Terzian</cp:lastModifiedBy>
  <cp:revision>43</cp:revision>
  <dcterms:created xsi:type="dcterms:W3CDTF">2018-06-25T20:29:19Z</dcterms:created>
  <dcterms:modified xsi:type="dcterms:W3CDTF">2018-07-17T18:09:25Z</dcterms:modified>
</cp:coreProperties>
</file>