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8" r:id="rId4"/>
    <p:sldId id="259" r:id="rId5"/>
    <p:sldId id="260" r:id="rId6"/>
    <p:sldId id="265" r:id="rId7"/>
    <p:sldId id="262" r:id="rId8"/>
    <p:sldId id="263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3653-2586-4C41-A2A0-7A09730B4AA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CC254-22C3-4EEE-9E49-19C22D10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0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2E7A-D16E-474F-9ED0-0BCE699D0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7A894-CA25-4179-9095-96C51820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EC53D-3AED-493B-85A4-166AABA8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E4DC-D473-4FEE-9F2B-B328CEDC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CC65-C9F9-4B3C-AD25-F2C1DBA9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DCFA-D2D9-4E0A-8B43-8DCA13A1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D9B51-2CAB-4E0D-A61D-AE7789C77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C6A2-FB75-4687-80FF-E05B77B6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FBB2-B45B-4A53-8DB6-ADF2EFC7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C107-1378-48FC-82C1-8F971766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94397-904B-41ED-8195-8C12525D5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DBE2B-F0C4-4FED-80F1-E92D3570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6343-527D-4728-9217-2CBCAAE9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3E469-659D-40F4-AC1D-B00D3142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34E1-0072-4F3C-B73A-52E4208A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BB34-E051-418C-B9BB-63CE6875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33F15-E578-46D9-A7E0-BA9154A4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11CC-BD1B-4567-A5EB-1B8B62BD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4A30-2698-4E09-A6E0-A32340A1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9AC5-81B4-49E6-BF82-44470D1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0F01-1A1D-459C-A948-B8834EEF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8AFE7-43F5-4BE3-A7FB-A474FFAED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6F62F-2419-4F7C-86DE-116BAAE3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A2DC-6FCB-40B1-8907-957200ED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E49E-4981-4235-BC27-7E657FB0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CED1-28A0-4351-B606-C4BEBAE4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C00D-B8AC-43FD-A77B-29007F8E2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05F49-7E73-4957-B6AF-880C6C01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6C2A1-F2E8-4560-AE13-A041461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CB715-BB59-433D-927F-E6ED7BE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A0F-2BD7-4B8A-9D41-A8EABE6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0B5E-CFEA-4D39-B1FB-8D158982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3315-CE91-4F36-94F4-963F1E48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38224-5C6F-4143-B5AB-59D6EAC29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B11B-EC4D-48C6-9BB2-B666DD8A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546EE-B3A2-4A09-8E19-963DF66E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ABE7B-92F3-4BBA-8528-C38FBB6E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B42D8-6CCA-4656-85A2-E057E7B2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E19AB-1086-4964-A94E-E5517EBF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36AD-198E-4A87-8D69-B925E2DE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7EEB9-43FD-45FA-A143-1934CE0F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3D2B7-19A9-4D48-98D0-486B178C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DC5C-F379-4532-8E5A-15A02FDF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4047F-F035-462E-9199-6103F8E4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E7ECF-4C2E-45C6-A2D6-5FC9F9CA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32BA8-A141-4EB0-9207-BAB532ED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A518-FE60-4658-AD57-0C2F3C57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3482-F670-46E8-85DD-B27100D3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A8A76-D072-43F4-A55F-17977AA36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EDCA6-EA95-4FA6-B0C9-5BB8843A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6A8D-1390-43D9-8ADD-93C7612D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CBBFE-C516-4A6D-9BD7-3DC3A28C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9A6C-7FD1-4412-B453-B201527B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044BB-F975-4A7E-958D-C917E4F5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174E9-B355-4FED-AA34-0CDFBAF87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5C29-E400-4EF7-AB83-082ACF56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C3F04-6953-42B9-85E1-82903550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94BD0-CE79-405D-B05E-C2148E05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79CB5-51A8-45A1-BA4C-4C560A26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6D37D-43DE-49E5-BE85-E80C9255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D8ACA-5F7B-42CB-9839-3F5C105B5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C2C5-D12C-4ABD-A0BF-C7E66B50E23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DDF9-3A7D-493C-B7EC-FB40DD25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6766-A1AB-457C-A04E-100CDE4FF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ECDE-9B46-4E2A-BCE6-CEA4F456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759BD42D-8DDC-4532-A961-7767E7FE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33" y="1643866"/>
            <a:ext cx="3135434" cy="3135434"/>
          </a:xfrm>
          <a:prstGeom prst="rect">
            <a:avLst/>
          </a:prstGeom>
        </p:spPr>
      </p:pic>
      <p:pic>
        <p:nvPicPr>
          <p:cNvPr id="15" name="Picture 4" descr="Participative manager: let's all work together">
            <a:extLst>
              <a:ext uri="{FF2B5EF4-FFF2-40B4-BE49-F238E27FC236}">
                <a16:creationId xmlns:a16="http://schemas.microsoft.com/office/drawing/2014/main" id="{73155005-BA80-4F02-A8BB-2817C40F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9" y="2679119"/>
            <a:ext cx="3337955" cy="36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estion marks">
            <a:extLst>
              <a:ext uri="{FF2B5EF4-FFF2-40B4-BE49-F238E27FC236}">
                <a16:creationId xmlns:a16="http://schemas.microsoft.com/office/drawing/2014/main" id="{A2310FCF-95D8-4A5C-AA4A-678D6A67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3" y="17203"/>
            <a:ext cx="18478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loating hearts">
            <a:extLst>
              <a:ext uri="{FF2B5EF4-FFF2-40B4-BE49-F238E27FC236}">
                <a16:creationId xmlns:a16="http://schemas.microsoft.com/office/drawing/2014/main" id="{0C6C4567-C871-4D2A-99D9-D5DCF711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76" y="2507413"/>
            <a:ext cx="18478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wo written pieces being compared">
            <a:extLst>
              <a:ext uri="{FF2B5EF4-FFF2-40B4-BE49-F238E27FC236}">
                <a16:creationId xmlns:a16="http://schemas.microsoft.com/office/drawing/2014/main" id="{278F914B-73E4-4EA8-BBC6-9F8DB37F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655">
            <a:off x="9812413" y="965839"/>
            <a:ext cx="2063412" cy="15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 leader amidst other people">
            <a:extLst>
              <a:ext uri="{FF2B5EF4-FFF2-40B4-BE49-F238E27FC236}">
                <a16:creationId xmlns:a16="http://schemas.microsoft.com/office/drawing/2014/main" id="{64050906-AEC5-4A97-AF69-FFAA72A2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801">
            <a:off x="5519069" y="439049"/>
            <a:ext cx="1310636" cy="9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A8CFF1-6EC7-444A-A685-2448E851F0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19" t="44861" r="50625" b="39792"/>
          <a:stretch/>
        </p:blipFill>
        <p:spPr>
          <a:xfrm>
            <a:off x="845663" y="1450403"/>
            <a:ext cx="1803911" cy="1027487"/>
          </a:xfrm>
          <a:prstGeom prst="rect">
            <a:avLst/>
          </a:prstGeom>
        </p:spPr>
      </p:pic>
      <p:pic>
        <p:nvPicPr>
          <p:cNvPr id="21" name="Picture 10" descr="https://assets.officevibe.com/wp-content/themes/officevibe/images/arcturus/illu/content/congrats-page.png">
            <a:extLst>
              <a:ext uri="{FF2B5EF4-FFF2-40B4-BE49-F238E27FC236}">
                <a16:creationId xmlns:a16="http://schemas.microsoft.com/office/drawing/2014/main" id="{CDAACC31-8A72-4A75-A21A-B0E40B95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508">
            <a:off x="3692356" y="229155"/>
            <a:ext cx="1520929" cy="18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0A6481-369B-4961-86A1-C3CE7BEC505E}"/>
              </a:ext>
            </a:extLst>
          </p:cNvPr>
          <p:cNvSpPr txBox="1"/>
          <p:nvPr/>
        </p:nvSpPr>
        <p:spPr>
          <a:xfrm>
            <a:off x="3553021" y="4825221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Co-curricular Clubs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2018/19 Academic Year </a:t>
            </a:r>
          </a:p>
        </p:txBody>
      </p:sp>
      <p:pic>
        <p:nvPicPr>
          <p:cNvPr id="23" name="Picture 4" descr="being a new manager is about bringing out the best in people.">
            <a:extLst>
              <a:ext uri="{FF2B5EF4-FFF2-40B4-BE49-F238E27FC236}">
                <a16:creationId xmlns:a16="http://schemas.microsoft.com/office/drawing/2014/main" id="{512AD30A-4412-4A3D-BDB2-64ED6B42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15" y="130462"/>
            <a:ext cx="2275070" cy="18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acesetting manager: I'm part of the team">
            <a:extLst>
              <a:ext uri="{FF2B5EF4-FFF2-40B4-BE49-F238E27FC236}">
                <a16:creationId xmlns:a16="http://schemas.microsoft.com/office/drawing/2014/main" id="{B13E0A7A-F262-4B83-86B2-292B6516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80" y="2710260"/>
            <a:ext cx="3526174" cy="33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C96B0D-223E-4DC8-B7FD-BCBB71FB1B45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F24B09B-05C2-47F9-B7F6-A73A68DB6F0D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DCDFFB-36E7-4617-AF4A-1219E0355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01390"/>
              </p:ext>
            </p:extLst>
          </p:nvPr>
        </p:nvGraphicFramePr>
        <p:xfrm>
          <a:off x="2220269" y="259237"/>
          <a:ext cx="3572397" cy="14031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72397">
                  <a:extLst>
                    <a:ext uri="{9D8B030D-6E8A-4147-A177-3AD203B41FA5}">
                      <a16:colId xmlns:a16="http://schemas.microsoft.com/office/drawing/2014/main" val="2182765148"/>
                    </a:ext>
                  </a:extLst>
                </a:gridCol>
              </a:tblGrid>
              <a:tr h="1115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Movie  Club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1900244320"/>
                  </a:ext>
                </a:extLst>
              </a:tr>
            </a:tbl>
          </a:graphicData>
        </a:graphic>
      </p:graphicFrame>
      <p:pic>
        <p:nvPicPr>
          <p:cNvPr id="4098" name="Picture 2" descr="Image result for movie club">
            <a:extLst>
              <a:ext uri="{FF2B5EF4-FFF2-40B4-BE49-F238E27FC236}">
                <a16:creationId xmlns:a16="http://schemas.microsoft.com/office/drawing/2014/main" id="{634F19D1-59DE-4AF6-A36B-7849DE0D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810">
            <a:off x="7183668" y="855587"/>
            <a:ext cx="3810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nding dory white background">
            <a:extLst>
              <a:ext uri="{FF2B5EF4-FFF2-40B4-BE49-F238E27FC236}">
                <a16:creationId xmlns:a16="http://schemas.microsoft.com/office/drawing/2014/main" id="{6C8CA311-C65B-4992-9C4F-90C8C2D2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9" y="506523"/>
            <a:ext cx="1746738" cy="17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est animations">
            <a:extLst>
              <a:ext uri="{FF2B5EF4-FFF2-40B4-BE49-F238E27FC236}">
                <a16:creationId xmlns:a16="http://schemas.microsoft.com/office/drawing/2014/main" id="{4308956B-3442-41DC-AF96-F292054E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16" y="4482125"/>
            <a:ext cx="2600084" cy="23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est animations">
            <a:extLst>
              <a:ext uri="{FF2B5EF4-FFF2-40B4-BE49-F238E27FC236}">
                <a16:creationId xmlns:a16="http://schemas.microsoft.com/office/drawing/2014/main" id="{5480B460-C7B9-4110-AA9C-E6CC87D6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64" y="5048752"/>
            <a:ext cx="2199984" cy="18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>
            <a:extLst>
              <a:ext uri="{FF2B5EF4-FFF2-40B4-BE49-F238E27FC236}">
                <a16:creationId xmlns:a16="http://schemas.microsoft.com/office/drawing/2014/main" id="{A5DA9716-4A9E-4DFA-9A98-04D4BD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77" y="2043415"/>
            <a:ext cx="1547712" cy="17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tar wars white background">
            <a:extLst>
              <a:ext uri="{FF2B5EF4-FFF2-40B4-BE49-F238E27FC236}">
                <a16:creationId xmlns:a16="http://schemas.microsoft.com/office/drawing/2014/main" id="{2AA7C007-2FBC-44A7-AC6C-38E42FFC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0" y="1673993"/>
            <a:ext cx="2405395" cy="18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lated image">
            <a:extLst>
              <a:ext uri="{FF2B5EF4-FFF2-40B4-BE49-F238E27FC236}">
                <a16:creationId xmlns:a16="http://schemas.microsoft.com/office/drawing/2014/main" id="{50C9B7C3-2D87-41D6-BA4A-AC685E3A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61" y="3151377"/>
            <a:ext cx="1383901" cy="1376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hulk">
            <a:extLst>
              <a:ext uri="{FF2B5EF4-FFF2-40B4-BE49-F238E27FC236}">
                <a16:creationId xmlns:a16="http://schemas.microsoft.com/office/drawing/2014/main" id="{63DA5259-AA3C-4DB6-9CBE-FDA30D1E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2" y="259237"/>
            <a:ext cx="1299890" cy="18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 result for avengers white background">
            <a:extLst>
              <a:ext uri="{FF2B5EF4-FFF2-40B4-BE49-F238E27FC236}">
                <a16:creationId xmlns:a16="http://schemas.microsoft.com/office/drawing/2014/main" id="{9C87239B-1E31-4849-BD22-BED3E6D7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3" y="4141075"/>
            <a:ext cx="4154631" cy="27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lated image">
            <a:extLst>
              <a:ext uri="{FF2B5EF4-FFF2-40B4-BE49-F238E27FC236}">
                <a16:creationId xmlns:a16="http://schemas.microsoft.com/office/drawing/2014/main" id="{9DD81805-0BA6-4181-B60D-FE39C777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154" y="605616"/>
            <a:ext cx="2271846" cy="1135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Related image">
            <a:extLst>
              <a:ext uri="{FF2B5EF4-FFF2-40B4-BE49-F238E27FC236}">
                <a16:creationId xmlns:a16="http://schemas.microsoft.com/office/drawing/2014/main" id="{965BC1C4-CE67-47C6-83D9-204A7626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7" y="2117773"/>
            <a:ext cx="3289117" cy="2048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Image result for black panther">
            <a:extLst>
              <a:ext uri="{FF2B5EF4-FFF2-40B4-BE49-F238E27FC236}">
                <a16:creationId xmlns:a16="http://schemas.microsoft.com/office/drawing/2014/main" id="{1239DA9B-7E9F-4B69-84D5-F44DD3C0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47" y="5467148"/>
            <a:ext cx="2446676" cy="13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Image result for kung fu panda">
            <a:extLst>
              <a:ext uri="{FF2B5EF4-FFF2-40B4-BE49-F238E27FC236}">
                <a16:creationId xmlns:a16="http://schemas.microsoft.com/office/drawing/2014/main" id="{A2B9EC94-8A6C-4C65-8BF0-08EC5F27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80" y="3522531"/>
            <a:ext cx="1530901" cy="20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932E26-E987-4EFB-A9D0-B05C0D016C0B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E0235F5-DBF1-43A7-A9BC-E5C3D6C0AD4C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E66AEE-F586-4040-A104-EE55D7B2ED66}"/>
              </a:ext>
            </a:extLst>
          </p:cNvPr>
          <p:cNvSpPr/>
          <p:nvPr/>
        </p:nvSpPr>
        <p:spPr>
          <a:xfrm>
            <a:off x="6228272" y="55300"/>
            <a:ext cx="3743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D2129"/>
                </a:solidFill>
                <a:latin typeface="Helvetica" panose="020B0604020202020204" pitchFamily="34" charset="0"/>
              </a:rPr>
              <a:t>When: Mondays at 12:30—1:20 </a:t>
            </a:r>
          </a:p>
          <a:p>
            <a:r>
              <a:rPr lang="en-US" b="1" dirty="0">
                <a:solidFill>
                  <a:srgbClr val="1D2129"/>
                </a:solidFill>
                <a:latin typeface="Helvetica" panose="020B0604020202020204" pitchFamily="34" charset="0"/>
              </a:rPr>
              <a:t>Where: Room 15 </a:t>
            </a:r>
          </a:p>
        </p:txBody>
      </p:sp>
      <p:pic>
        <p:nvPicPr>
          <p:cNvPr id="19" name="Picture 18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D81054BB-6D27-4724-8EA7-17C12DC3D9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89" y="5186207"/>
            <a:ext cx="1534338" cy="15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ello in vietnamese">
            <a:extLst>
              <a:ext uri="{FF2B5EF4-FFF2-40B4-BE49-F238E27FC236}">
                <a16:creationId xmlns:a16="http://schemas.microsoft.com/office/drawing/2014/main" id="{8C47CCF3-B8C5-4B75-94A5-3530DC650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/>
          <a:stretch/>
        </p:blipFill>
        <p:spPr bwMode="auto">
          <a:xfrm rot="2289699">
            <a:off x="6624381" y="4013382"/>
            <a:ext cx="1269374" cy="13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2E38C0-6B6D-4C26-92FE-C40E23996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24464"/>
              </p:ext>
            </p:extLst>
          </p:nvPr>
        </p:nvGraphicFramePr>
        <p:xfrm>
          <a:off x="423976" y="540288"/>
          <a:ext cx="6459747" cy="21206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459747">
                  <a:extLst>
                    <a:ext uri="{9D8B030D-6E8A-4147-A177-3AD203B41FA5}">
                      <a16:colId xmlns:a16="http://schemas.microsoft.com/office/drawing/2014/main" val="1227798523"/>
                    </a:ext>
                  </a:extLst>
                </a:gridCol>
              </a:tblGrid>
              <a:tr h="6846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  <a:p>
                      <a:pPr marL="571500" marR="0" indent="-5715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Learn a new language </a:t>
                      </a:r>
                    </a:p>
                    <a:p>
                      <a:pPr marL="571500" marR="0" indent="-5715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Arts and Crafts Club 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3359492068"/>
                  </a:ext>
                </a:extLst>
              </a:tr>
            </a:tbl>
          </a:graphicData>
        </a:graphic>
      </p:graphicFrame>
      <p:pic>
        <p:nvPicPr>
          <p:cNvPr id="1026" name="Picture 2" descr="Image result for learn a new  language">
            <a:extLst>
              <a:ext uri="{FF2B5EF4-FFF2-40B4-BE49-F238E27FC236}">
                <a16:creationId xmlns:a16="http://schemas.microsoft.com/office/drawing/2014/main" id="{488F4973-9A41-4A4C-A5B6-472099ECC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"/>
          <a:stretch/>
        </p:blipFill>
        <p:spPr bwMode="auto">
          <a:xfrm>
            <a:off x="423976" y="3133456"/>
            <a:ext cx="635638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F686FBF7-1592-48C5-80FB-0BE28DA1B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r="17173"/>
          <a:stretch/>
        </p:blipFill>
        <p:spPr bwMode="auto">
          <a:xfrm>
            <a:off x="9706804" y="748529"/>
            <a:ext cx="2401493" cy="26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eing a new manager is about bringing out the best in people.">
            <a:extLst>
              <a:ext uri="{FF2B5EF4-FFF2-40B4-BE49-F238E27FC236}">
                <a16:creationId xmlns:a16="http://schemas.microsoft.com/office/drawing/2014/main" id="{C15E8DE9-3F67-44ED-A570-E052DB58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8" y="431034"/>
            <a:ext cx="2275070" cy="18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acesetting manager: I'm part of the team">
            <a:extLst>
              <a:ext uri="{FF2B5EF4-FFF2-40B4-BE49-F238E27FC236}">
                <a16:creationId xmlns:a16="http://schemas.microsoft.com/office/drawing/2014/main" id="{F0E4AA43-B475-49F1-B763-CC564AB20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511" r="11835" b="20126"/>
          <a:stretch/>
        </p:blipFill>
        <p:spPr bwMode="auto">
          <a:xfrm>
            <a:off x="507124" y="4576986"/>
            <a:ext cx="3143224" cy="19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acesetting manager: I'm part of the team">
            <a:extLst>
              <a:ext uri="{FF2B5EF4-FFF2-40B4-BE49-F238E27FC236}">
                <a16:creationId xmlns:a16="http://schemas.microsoft.com/office/drawing/2014/main" id="{D42E8D15-04AE-4E9F-BA40-FFD1BA4F0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511" r="11835" b="20126"/>
          <a:stretch/>
        </p:blipFill>
        <p:spPr bwMode="auto">
          <a:xfrm>
            <a:off x="4129055" y="4586376"/>
            <a:ext cx="3143224" cy="19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rts and craft">
            <a:extLst>
              <a:ext uri="{FF2B5EF4-FFF2-40B4-BE49-F238E27FC236}">
                <a16:creationId xmlns:a16="http://schemas.microsoft.com/office/drawing/2014/main" id="{6BE072AD-4204-4601-80D0-D569F373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45" y="3340337"/>
            <a:ext cx="4317655" cy="32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762872-EC39-4DC6-84DF-5BA79BDA13F6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F4263DF-4B7D-437C-8406-8D4FA1ACB36F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CA998-49CB-43FF-A76A-B939DC184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7386"/>
              </p:ext>
            </p:extLst>
          </p:nvPr>
        </p:nvGraphicFramePr>
        <p:xfrm>
          <a:off x="389627" y="523036"/>
          <a:ext cx="4027097" cy="14031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27097">
                  <a:extLst>
                    <a:ext uri="{9D8B030D-6E8A-4147-A177-3AD203B41FA5}">
                      <a16:colId xmlns:a16="http://schemas.microsoft.com/office/drawing/2014/main" val="3319664982"/>
                    </a:ext>
                  </a:extLst>
                </a:gridCol>
              </a:tblGrid>
              <a:tr h="1993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Tuesday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University Visits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752788290"/>
                  </a:ext>
                </a:extLst>
              </a:tr>
            </a:tbl>
          </a:graphicData>
        </a:graphic>
      </p:graphicFrame>
      <p:pic>
        <p:nvPicPr>
          <p:cNvPr id="3" name="Picture 4" descr="canadian university logos - Google Search">
            <a:extLst>
              <a:ext uri="{FF2B5EF4-FFF2-40B4-BE49-F238E27FC236}">
                <a16:creationId xmlns:a16="http://schemas.microsoft.com/office/drawing/2014/main" id="{0113C157-0C73-4230-B34A-E6915B1E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26" y="347042"/>
            <a:ext cx="7126494" cy="62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DREAMS ARE CALLING">
            <a:extLst>
              <a:ext uri="{FF2B5EF4-FFF2-40B4-BE49-F238E27FC236}">
                <a16:creationId xmlns:a16="http://schemas.microsoft.com/office/drawing/2014/main" id="{BAEA6179-D721-464A-9E61-93911B3D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7" y="2910791"/>
            <a:ext cx="2872356" cy="2692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560D05-3D9F-4BDD-9CD3-AC015899A1A1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14E1215-9518-4C7F-8767-0721660223E1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4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BD89C-0E2E-4766-9161-B7D311F47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4724"/>
              </p:ext>
            </p:extLst>
          </p:nvPr>
        </p:nvGraphicFramePr>
        <p:xfrm>
          <a:off x="375195" y="331875"/>
          <a:ext cx="6544350" cy="21206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544350">
                  <a:extLst>
                    <a:ext uri="{9D8B030D-6E8A-4147-A177-3AD203B41FA5}">
                      <a16:colId xmlns:a16="http://schemas.microsoft.com/office/drawing/2014/main" val="1792504774"/>
                    </a:ext>
                  </a:extLst>
                </a:gridCol>
              </a:tblGrid>
              <a:tr h="782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EUCLID Club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Debate/Public Speaking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2482122545"/>
                  </a:ext>
                </a:extLst>
              </a:tr>
            </a:tbl>
          </a:graphicData>
        </a:graphic>
      </p:graphicFrame>
      <p:pic>
        <p:nvPicPr>
          <p:cNvPr id="3074" name="Picture 2" descr="Image result for math">
            <a:extLst>
              <a:ext uri="{FF2B5EF4-FFF2-40B4-BE49-F238E27FC236}">
                <a16:creationId xmlns:a16="http://schemas.microsoft.com/office/drawing/2014/main" id="{3A13F5CD-12C6-4E14-B24A-C7502D21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65" y="331874"/>
            <a:ext cx="4642062" cy="3097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ublic speaking">
            <a:extLst>
              <a:ext uri="{FF2B5EF4-FFF2-40B4-BE49-F238E27FC236}">
                <a16:creationId xmlns:a16="http://schemas.microsoft.com/office/drawing/2014/main" id="{73F117FC-79E0-41A1-9469-90D085AB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0359">
            <a:off x="5198951" y="564586"/>
            <a:ext cx="1131510" cy="11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8F4D76DE-A7A3-4AC8-973A-CDCB70B0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1" y="3428999"/>
            <a:ext cx="6869772" cy="28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>
            <a:extLst>
              <a:ext uri="{FF2B5EF4-FFF2-40B4-BE49-F238E27FC236}">
                <a16:creationId xmlns:a16="http://schemas.microsoft.com/office/drawing/2014/main" id="{2E10D4CC-68A9-4E3D-A173-BACD133E1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1" b="10512"/>
          <a:stretch/>
        </p:blipFill>
        <p:spPr bwMode="auto">
          <a:xfrm>
            <a:off x="8169146" y="3644411"/>
            <a:ext cx="3300133" cy="2589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waterloo university">
            <a:extLst>
              <a:ext uri="{FF2B5EF4-FFF2-40B4-BE49-F238E27FC236}">
                <a16:creationId xmlns:a16="http://schemas.microsoft.com/office/drawing/2014/main" id="{6192E416-A4D6-4F25-8BA0-F27A3A3C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29" y="6049107"/>
            <a:ext cx="2757850" cy="7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5A1BA0-7DF8-4028-AE65-E7CADFE7C34E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05BB9FA-4D00-455C-9F55-5908BCC789CF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2BD89C-0E2E-4766-9161-B7D311F47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51961"/>
              </p:ext>
            </p:extLst>
          </p:nvPr>
        </p:nvGraphicFramePr>
        <p:xfrm>
          <a:off x="375195" y="331875"/>
          <a:ext cx="6544350" cy="14031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544350">
                  <a:extLst>
                    <a:ext uri="{9D8B030D-6E8A-4147-A177-3AD203B41FA5}">
                      <a16:colId xmlns:a16="http://schemas.microsoft.com/office/drawing/2014/main" val="1792504774"/>
                    </a:ext>
                  </a:extLst>
                </a:gridCol>
              </a:tblGrid>
              <a:tr h="782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EUCLID Club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2482122545"/>
                  </a:ext>
                </a:extLst>
              </a:tr>
            </a:tbl>
          </a:graphicData>
        </a:graphic>
      </p:graphicFrame>
      <p:pic>
        <p:nvPicPr>
          <p:cNvPr id="3074" name="Picture 2" descr="Image result for math">
            <a:extLst>
              <a:ext uri="{FF2B5EF4-FFF2-40B4-BE49-F238E27FC236}">
                <a16:creationId xmlns:a16="http://schemas.microsoft.com/office/drawing/2014/main" id="{3A13F5CD-12C6-4E14-B24A-C7502D21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5" y="3011422"/>
            <a:ext cx="4830728" cy="3223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ublic speaking">
            <a:extLst>
              <a:ext uri="{FF2B5EF4-FFF2-40B4-BE49-F238E27FC236}">
                <a16:creationId xmlns:a16="http://schemas.microsoft.com/office/drawing/2014/main" id="{73F117FC-79E0-41A1-9469-90D085AB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0359">
            <a:off x="5198951" y="564586"/>
            <a:ext cx="1131510" cy="11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>
            <a:extLst>
              <a:ext uri="{FF2B5EF4-FFF2-40B4-BE49-F238E27FC236}">
                <a16:creationId xmlns:a16="http://schemas.microsoft.com/office/drawing/2014/main" id="{2E10D4CC-68A9-4E3D-A173-BACD133E1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1" b="10512"/>
          <a:stretch/>
        </p:blipFill>
        <p:spPr bwMode="auto">
          <a:xfrm>
            <a:off x="5764706" y="1876342"/>
            <a:ext cx="5554417" cy="4358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waterloo university">
            <a:extLst>
              <a:ext uri="{FF2B5EF4-FFF2-40B4-BE49-F238E27FC236}">
                <a16:creationId xmlns:a16="http://schemas.microsoft.com/office/drawing/2014/main" id="{6192E416-A4D6-4F25-8BA0-F27A3A3C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9" y="767475"/>
            <a:ext cx="2757850" cy="7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5A1BA0-7DF8-4028-AE65-E7CADFE7C34E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05BB9FA-4D00-455C-9F55-5908BCC789CF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F3B75-60AA-4B2C-A536-FD61E1FA3CFA}"/>
              </a:ext>
            </a:extLst>
          </p:cNvPr>
          <p:cNvSpPr/>
          <p:nvPr/>
        </p:nvSpPr>
        <p:spPr>
          <a:xfrm>
            <a:off x="888521" y="2201025"/>
            <a:ext cx="464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D2129"/>
                </a:solidFill>
                <a:latin typeface="Helvetica" panose="020B0604020202020204" pitchFamily="34" charset="0"/>
              </a:rPr>
              <a:t>When: Wednesday at 12:40—1:20 </a:t>
            </a:r>
          </a:p>
          <a:p>
            <a:r>
              <a:rPr lang="en-US" b="1" dirty="0">
                <a:solidFill>
                  <a:srgbClr val="1D2129"/>
                </a:solidFill>
                <a:latin typeface="Helvetica" panose="020B0604020202020204" pitchFamily="34" charset="0"/>
              </a:rPr>
              <a:t>Where: Room 15 </a:t>
            </a:r>
          </a:p>
        </p:txBody>
      </p:sp>
    </p:spTree>
    <p:extLst>
      <p:ext uri="{BB962C8B-B14F-4D97-AF65-F5344CB8AC3E}">
        <p14:creationId xmlns:p14="http://schemas.microsoft.com/office/powerpoint/2010/main" val="381353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269DDB-12F3-439B-8620-8D82CEBC6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80316"/>
              </p:ext>
            </p:extLst>
          </p:nvPr>
        </p:nvGraphicFramePr>
        <p:xfrm>
          <a:off x="2465716" y="126220"/>
          <a:ext cx="4346276" cy="212064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46276">
                  <a:extLst>
                    <a:ext uri="{9D8B030D-6E8A-4147-A177-3AD203B41FA5}">
                      <a16:colId xmlns:a16="http://schemas.microsoft.com/office/drawing/2014/main" val="2731746927"/>
                    </a:ext>
                  </a:extLst>
                </a:gridCol>
              </a:tblGrid>
              <a:tr h="199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Sports Activities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Self Defense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3431690657"/>
                  </a:ext>
                </a:extLst>
              </a:tr>
            </a:tbl>
          </a:graphicData>
        </a:graphic>
      </p:graphicFrame>
      <p:pic>
        <p:nvPicPr>
          <p:cNvPr id="5122" name="Picture 2" descr="Image result for self defence">
            <a:extLst>
              <a:ext uri="{FF2B5EF4-FFF2-40B4-BE49-F238E27FC236}">
                <a16:creationId xmlns:a16="http://schemas.microsoft.com/office/drawing/2014/main" id="{5498863E-C82E-4C37-8324-48C32061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6" y="64383"/>
            <a:ext cx="2701629" cy="40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CE8326DA-3206-4744-9D63-EFF1D4CF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6" y="126219"/>
            <a:ext cx="2120647" cy="21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08BCD001-A561-4322-97EC-B9FD7A6B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8" y="2055596"/>
            <a:ext cx="6711890" cy="46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E8A9B4-9FA1-412B-849C-5CB344375BDC}"/>
              </a:ext>
            </a:extLst>
          </p:cNvPr>
          <p:cNvSpPr/>
          <p:nvPr/>
        </p:nvSpPr>
        <p:spPr>
          <a:xfrm>
            <a:off x="0" y="544267"/>
            <a:ext cx="231596" cy="276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AE0205D-712B-4099-86B6-624DB617D650}"/>
              </a:ext>
            </a:extLst>
          </p:cNvPr>
          <p:cNvSpPr/>
          <p:nvPr/>
        </p:nvSpPr>
        <p:spPr>
          <a:xfrm flipV="1">
            <a:off x="10282893" y="0"/>
            <a:ext cx="1914268" cy="66071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3CBB99DE-EB84-4EFA-BAC9-81D667D9C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60" y="126220"/>
            <a:ext cx="1534338" cy="1534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ACE01-E3FA-47EC-B4B3-66F1DAA1489C}"/>
              </a:ext>
            </a:extLst>
          </p:cNvPr>
          <p:cNvSpPr txBox="1"/>
          <p:nvPr/>
        </p:nvSpPr>
        <p:spPr>
          <a:xfrm>
            <a:off x="7183681" y="4607563"/>
            <a:ext cx="500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Every THURSDAY from  12:45 p.m. through 1:15 p.m. in Room 8  </a:t>
            </a:r>
          </a:p>
        </p:txBody>
      </p:sp>
    </p:spTree>
    <p:extLst>
      <p:ext uri="{BB962C8B-B14F-4D97-AF65-F5344CB8AC3E}">
        <p14:creationId xmlns:p14="http://schemas.microsoft.com/office/powerpoint/2010/main" val="35033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F80476-2423-405A-85F3-3AFC06834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66580"/>
              </p:ext>
            </p:extLst>
          </p:nvPr>
        </p:nvGraphicFramePr>
        <p:xfrm>
          <a:off x="2465716" y="126220"/>
          <a:ext cx="4346276" cy="14031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46276">
                  <a:extLst>
                    <a:ext uri="{9D8B030D-6E8A-4147-A177-3AD203B41FA5}">
                      <a16:colId xmlns:a16="http://schemas.microsoft.com/office/drawing/2014/main" val="2731746927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kern="1200" dirty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MUSIC and Choir</a:t>
                      </a:r>
                    </a:p>
                  </a:txBody>
                  <a:tcPr marL="59965" marR="59965" marT="0" marB="0"/>
                </a:tc>
                <a:extLst>
                  <a:ext uri="{0D108BD9-81ED-4DB2-BD59-A6C34878D82A}">
                    <a16:rowId xmlns:a16="http://schemas.microsoft.com/office/drawing/2014/main" val="3431690657"/>
                  </a:ext>
                </a:extLst>
              </a:tr>
            </a:tbl>
          </a:graphicData>
        </a:graphic>
      </p:graphicFrame>
      <p:pic>
        <p:nvPicPr>
          <p:cNvPr id="1026" name="Picture 2" descr="Image result for music">
            <a:extLst>
              <a:ext uri="{FF2B5EF4-FFF2-40B4-BE49-F238E27FC236}">
                <a16:creationId xmlns:a16="http://schemas.microsoft.com/office/drawing/2014/main" id="{256C059E-C525-43F7-9830-7AE8C7CF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759">
            <a:off x="7875140" y="845390"/>
            <a:ext cx="2942644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sic">
            <a:extLst>
              <a:ext uri="{FF2B5EF4-FFF2-40B4-BE49-F238E27FC236}">
                <a16:creationId xmlns:a16="http://schemas.microsoft.com/office/drawing/2014/main" id="{5C02DE19-74C1-4F7A-A478-F8932941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2" y="2944636"/>
            <a:ext cx="4551213" cy="3610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792297F6-A426-4740-B9DD-F6371FA29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04" y="3670233"/>
            <a:ext cx="3049558" cy="2776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ECEF5-70F9-4FA6-B36E-8DBCAFD62973}"/>
              </a:ext>
            </a:extLst>
          </p:cNvPr>
          <p:cNvSpPr txBox="1"/>
          <p:nvPr/>
        </p:nvSpPr>
        <p:spPr>
          <a:xfrm>
            <a:off x="521555" y="1876531"/>
            <a:ext cx="7098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Every Friday from  12:45 p.m. through 1:20 p.m. in Room 8  </a:t>
            </a:r>
          </a:p>
        </p:txBody>
      </p:sp>
      <p:pic>
        <p:nvPicPr>
          <p:cNvPr id="7" name="Picture 6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0377CC8A-A1E1-456A-B598-7C9217551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" y="225451"/>
            <a:ext cx="1534338" cy="15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91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Boghos Terzian</dc:creator>
  <cp:lastModifiedBy>Boghos Terzian</cp:lastModifiedBy>
  <cp:revision>15</cp:revision>
  <cp:lastPrinted>2018-09-17T13:13:41Z</cp:lastPrinted>
  <dcterms:created xsi:type="dcterms:W3CDTF">2018-07-16T15:15:22Z</dcterms:created>
  <dcterms:modified xsi:type="dcterms:W3CDTF">2018-09-17T14:54:44Z</dcterms:modified>
</cp:coreProperties>
</file>